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5122525" cy="21386800"/>
  <p:notesSz cx="6858000" cy="9144000"/>
  <p:defaultTextStyle>
    <a:defPPr>
      <a:defRPr lang="es-ES"/>
    </a:defPPr>
    <a:lvl1pPr algn="l" defTabSz="1694032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1pPr>
    <a:lvl2pPr marL="846223" indent="-547743" algn="l" defTabSz="1694032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2pPr>
    <a:lvl3pPr marL="1694032" indent="-1095485" algn="l" defTabSz="1694032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3pPr>
    <a:lvl4pPr marL="2541842" indent="-1644814" algn="l" defTabSz="1694032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4pPr>
    <a:lvl5pPr marL="3389652" indent="-2194144" algn="l" defTabSz="1694032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5pPr>
    <a:lvl6pPr marL="2286229" algn="l" defTabSz="914491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6pPr>
    <a:lvl7pPr marL="2743474" algn="l" defTabSz="914491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7pPr>
    <a:lvl8pPr marL="3200720" algn="l" defTabSz="914491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8pPr>
    <a:lvl9pPr marL="3657966" algn="l" defTabSz="914491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2" autoAdjust="0"/>
    <p:restoredTop sz="94660" autoAdjust="0"/>
  </p:normalViewPr>
  <p:slideViewPr>
    <p:cSldViewPr snapToGrid="0">
      <p:cViewPr varScale="1">
        <p:scale>
          <a:sx n="35" d="100"/>
          <a:sy n="35" d="100"/>
        </p:scale>
        <p:origin x="-1512" y="-60"/>
      </p:cViewPr>
      <p:guideLst>
        <p:guide orient="horz" pos="6736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59186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59186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72980B-85B5-4503-90FD-240BDB251047}" type="datetimeFigureOut">
              <a:rPr lang="es-AR"/>
              <a:pPr>
                <a:defRPr/>
              </a:pPr>
              <a:t>16/5/2022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59186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ACC84EE-6BF2-47E2-98A4-C81E21CE69FD}" type="slidenum">
              <a:rPr lang="es-AR" altLang="es-ES"/>
              <a:pPr/>
              <a:t>‹Nº›</a:t>
            </a:fld>
            <a:endParaRPr lang="es-AR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9848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9696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897028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195508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495423" algn="l" defTabSz="5981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94506" algn="l" defTabSz="5981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93591" algn="l" defTabSz="5981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92675" algn="l" defTabSz="5981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s-AR" altLang="es-ES" sz="785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47D95F-101F-4EAE-BBBD-863418962357}" type="slidenum">
              <a:rPr lang="es-AR" altLang="es-ES"/>
              <a:pPr/>
              <a:t>1</a:t>
            </a:fld>
            <a:endParaRPr lang="es-AR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89" y="3500110"/>
            <a:ext cx="12854147" cy="7445774"/>
          </a:xfrm>
        </p:spPr>
        <p:txBody>
          <a:bodyPr anchor="b"/>
          <a:lstStyle>
            <a:lvl1pPr algn="ctr">
              <a:defRPr sz="99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317" y="11233022"/>
            <a:ext cx="11341894" cy="5163525"/>
          </a:xfrm>
        </p:spPr>
        <p:txBody>
          <a:bodyPr/>
          <a:lstStyle>
            <a:lvl1pPr marL="0" indent="0" algn="ctr">
              <a:buNone/>
              <a:defRPr sz="4000"/>
            </a:lvl1pPr>
            <a:lvl2pPr marL="756056" indent="0" algn="ctr">
              <a:buNone/>
              <a:defRPr sz="3300"/>
            </a:lvl2pPr>
            <a:lvl3pPr marL="1512111" indent="0" algn="ctr">
              <a:buNone/>
              <a:defRPr sz="3000"/>
            </a:lvl3pPr>
            <a:lvl4pPr marL="2268168" indent="0" algn="ctr">
              <a:buNone/>
              <a:defRPr sz="2600"/>
            </a:lvl4pPr>
            <a:lvl5pPr marL="3024223" indent="0" algn="ctr">
              <a:buNone/>
              <a:defRPr sz="2600"/>
            </a:lvl5pPr>
            <a:lvl6pPr marL="3780279" indent="0" algn="ctr">
              <a:buNone/>
              <a:defRPr sz="2600"/>
            </a:lvl6pPr>
            <a:lvl7pPr marL="4536335" indent="0" algn="ctr">
              <a:buNone/>
              <a:defRPr sz="2600"/>
            </a:lvl7pPr>
            <a:lvl8pPr marL="5292390" indent="0" algn="ctr">
              <a:buNone/>
              <a:defRPr sz="2600"/>
            </a:lvl8pPr>
            <a:lvl9pPr marL="6048447" indent="0" algn="ctr">
              <a:buNone/>
              <a:defRPr sz="2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15C7D-451E-4AC7-A8AD-33D1B5BA1402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6A607-5760-44F3-AD47-0D9C367F4077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EB178-EC22-4F3F-A40D-BD2DBC250E97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2734D-98F5-4F12-AC13-62514478C1AD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22058" y="1138649"/>
            <a:ext cx="3260795" cy="181243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674" y="1138649"/>
            <a:ext cx="9593352" cy="181243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4AF52-B2F0-40E8-8743-120BA598C958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04E43-B49B-4468-AEC2-23B766AC9FCA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52F52-AFCB-4336-88A4-7571C18E85B4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BCDE1-CFC9-4167-AECD-A10D6219C72A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799" y="5331854"/>
            <a:ext cx="13043177" cy="8896313"/>
          </a:xfrm>
        </p:spPr>
        <p:txBody>
          <a:bodyPr anchor="b"/>
          <a:lstStyle>
            <a:lvl1pPr>
              <a:defRPr sz="99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799" y="14312330"/>
            <a:ext cx="13043177" cy="4678361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7560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2pPr>
            <a:lvl3pPr marL="1512111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26816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02422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378027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453633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529239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04844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72E7C-4EC3-4C26-AECA-386C0E7A188D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18BCD-0A7D-41A0-9FA3-4DB8B648660B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673" y="5693245"/>
            <a:ext cx="6427073" cy="135697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5779" y="5693245"/>
            <a:ext cx="6427073" cy="135697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420E-2FE6-4C97-AF45-B3981A5E55D3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66999-D452-4711-9786-FC5B94F34ABE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4" y="1138654"/>
            <a:ext cx="13043177" cy="413379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645" y="5242739"/>
            <a:ext cx="6397536" cy="256938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6056" indent="0">
              <a:buNone/>
              <a:defRPr sz="3300" b="1"/>
            </a:lvl2pPr>
            <a:lvl3pPr marL="1512111" indent="0">
              <a:buNone/>
              <a:defRPr sz="3000" b="1"/>
            </a:lvl3pPr>
            <a:lvl4pPr marL="2268168" indent="0">
              <a:buNone/>
              <a:defRPr sz="2600" b="1"/>
            </a:lvl4pPr>
            <a:lvl5pPr marL="3024223" indent="0">
              <a:buNone/>
              <a:defRPr sz="2600" b="1"/>
            </a:lvl5pPr>
            <a:lvl6pPr marL="3780279" indent="0">
              <a:buNone/>
              <a:defRPr sz="2600" b="1"/>
            </a:lvl6pPr>
            <a:lvl7pPr marL="4536335" indent="0">
              <a:buNone/>
              <a:defRPr sz="2600" b="1"/>
            </a:lvl7pPr>
            <a:lvl8pPr marL="5292390" indent="0">
              <a:buNone/>
              <a:defRPr sz="2600" b="1"/>
            </a:lvl8pPr>
            <a:lvl9pPr marL="6048447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645" y="7812123"/>
            <a:ext cx="6397536" cy="114904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5780" y="5242739"/>
            <a:ext cx="6429043" cy="256938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6056" indent="0">
              <a:buNone/>
              <a:defRPr sz="3300" b="1"/>
            </a:lvl2pPr>
            <a:lvl3pPr marL="1512111" indent="0">
              <a:buNone/>
              <a:defRPr sz="3000" b="1"/>
            </a:lvl3pPr>
            <a:lvl4pPr marL="2268168" indent="0">
              <a:buNone/>
              <a:defRPr sz="2600" b="1"/>
            </a:lvl4pPr>
            <a:lvl5pPr marL="3024223" indent="0">
              <a:buNone/>
              <a:defRPr sz="2600" b="1"/>
            </a:lvl5pPr>
            <a:lvl6pPr marL="3780279" indent="0">
              <a:buNone/>
              <a:defRPr sz="2600" b="1"/>
            </a:lvl6pPr>
            <a:lvl7pPr marL="4536335" indent="0">
              <a:buNone/>
              <a:defRPr sz="2600" b="1"/>
            </a:lvl7pPr>
            <a:lvl8pPr marL="5292390" indent="0">
              <a:buNone/>
              <a:defRPr sz="2600" b="1"/>
            </a:lvl8pPr>
            <a:lvl9pPr marL="6048447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5780" y="7812123"/>
            <a:ext cx="6429043" cy="114904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0D2D-F33F-473F-8DE7-932159D06482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EFFA0-6C92-4D12-A963-0BA7C557B22B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1ADD-867A-43AA-ACDE-CAFABCA82E69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F8271-BC9A-45CC-99DB-FD2D0AD7B710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A335-CB27-4185-B827-2B56E2D39C91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3A3B5-0BD8-4597-AF9C-DF640DECAB30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4" y="1425787"/>
            <a:ext cx="4877408" cy="4990254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043" y="3079307"/>
            <a:ext cx="7655778" cy="15198490"/>
          </a:xfrm>
        </p:spPr>
        <p:txBody>
          <a:bodyPr/>
          <a:lstStyle>
            <a:lvl1pPr>
              <a:defRPr sz="5300"/>
            </a:lvl1pPr>
            <a:lvl2pPr>
              <a:defRPr sz="4600"/>
            </a:lvl2pPr>
            <a:lvl3pPr>
              <a:defRPr sz="40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4" y="6416041"/>
            <a:ext cx="4877408" cy="11886508"/>
          </a:xfrm>
        </p:spPr>
        <p:txBody>
          <a:bodyPr/>
          <a:lstStyle>
            <a:lvl1pPr marL="0" indent="0">
              <a:buNone/>
              <a:defRPr sz="2600"/>
            </a:lvl1pPr>
            <a:lvl2pPr marL="756056" indent="0">
              <a:buNone/>
              <a:defRPr sz="2300"/>
            </a:lvl2pPr>
            <a:lvl3pPr marL="1512111" indent="0">
              <a:buNone/>
              <a:defRPr sz="2000"/>
            </a:lvl3pPr>
            <a:lvl4pPr marL="2268168" indent="0">
              <a:buNone/>
              <a:defRPr sz="1700"/>
            </a:lvl4pPr>
            <a:lvl5pPr marL="3024223" indent="0">
              <a:buNone/>
              <a:defRPr sz="1700"/>
            </a:lvl5pPr>
            <a:lvl6pPr marL="3780279" indent="0">
              <a:buNone/>
              <a:defRPr sz="1700"/>
            </a:lvl6pPr>
            <a:lvl7pPr marL="4536335" indent="0">
              <a:buNone/>
              <a:defRPr sz="1700"/>
            </a:lvl7pPr>
            <a:lvl8pPr marL="5292390" indent="0">
              <a:buNone/>
              <a:defRPr sz="1700"/>
            </a:lvl8pPr>
            <a:lvl9pPr marL="6048447" indent="0">
              <a:buNone/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29962-B69D-482C-953E-1BEB24A9B88E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CF4A-CE5B-43A1-8DFF-F8CF9FB75358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4" y="1425787"/>
            <a:ext cx="4877408" cy="4990254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9043" y="3079307"/>
            <a:ext cx="7655778" cy="15198490"/>
          </a:xfrm>
        </p:spPr>
        <p:txBody>
          <a:bodyPr rtlCol="0">
            <a:normAutofit/>
          </a:bodyPr>
          <a:lstStyle>
            <a:lvl1pPr marL="0" indent="0">
              <a:buNone/>
              <a:defRPr sz="5300"/>
            </a:lvl1pPr>
            <a:lvl2pPr marL="756056" indent="0">
              <a:buNone/>
              <a:defRPr sz="4600"/>
            </a:lvl2pPr>
            <a:lvl3pPr marL="1512111" indent="0">
              <a:buNone/>
              <a:defRPr sz="4000"/>
            </a:lvl3pPr>
            <a:lvl4pPr marL="2268168" indent="0">
              <a:buNone/>
              <a:defRPr sz="3300"/>
            </a:lvl4pPr>
            <a:lvl5pPr marL="3024223" indent="0">
              <a:buNone/>
              <a:defRPr sz="3300"/>
            </a:lvl5pPr>
            <a:lvl6pPr marL="3780279" indent="0">
              <a:buNone/>
              <a:defRPr sz="3300"/>
            </a:lvl6pPr>
            <a:lvl7pPr marL="4536335" indent="0">
              <a:buNone/>
              <a:defRPr sz="3300"/>
            </a:lvl7pPr>
            <a:lvl8pPr marL="5292390" indent="0">
              <a:buNone/>
              <a:defRPr sz="3300"/>
            </a:lvl8pPr>
            <a:lvl9pPr marL="6048447" indent="0">
              <a:buNone/>
              <a:defRPr sz="33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4" y="6416041"/>
            <a:ext cx="4877408" cy="11886508"/>
          </a:xfrm>
        </p:spPr>
        <p:txBody>
          <a:bodyPr/>
          <a:lstStyle>
            <a:lvl1pPr marL="0" indent="0">
              <a:buNone/>
              <a:defRPr sz="2600"/>
            </a:lvl1pPr>
            <a:lvl2pPr marL="756056" indent="0">
              <a:buNone/>
              <a:defRPr sz="2300"/>
            </a:lvl2pPr>
            <a:lvl3pPr marL="1512111" indent="0">
              <a:buNone/>
              <a:defRPr sz="2000"/>
            </a:lvl3pPr>
            <a:lvl4pPr marL="2268168" indent="0">
              <a:buNone/>
              <a:defRPr sz="1700"/>
            </a:lvl4pPr>
            <a:lvl5pPr marL="3024223" indent="0">
              <a:buNone/>
              <a:defRPr sz="1700"/>
            </a:lvl5pPr>
            <a:lvl6pPr marL="3780279" indent="0">
              <a:buNone/>
              <a:defRPr sz="1700"/>
            </a:lvl6pPr>
            <a:lvl7pPr marL="4536335" indent="0">
              <a:buNone/>
              <a:defRPr sz="1700"/>
            </a:lvl7pPr>
            <a:lvl8pPr marL="5292390" indent="0">
              <a:buNone/>
              <a:defRPr sz="1700"/>
            </a:lvl8pPr>
            <a:lvl9pPr marL="6048447" indent="0">
              <a:buNone/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A8C26-6CD6-4575-A78B-236EDF23BDDE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A6C4B-36D2-4B91-A849-3840E60EFC46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40032" y="1138407"/>
            <a:ext cx="13042463" cy="413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0032" y="5693621"/>
            <a:ext cx="13042463" cy="135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0032" y="19822881"/>
            <a:ext cx="3402726" cy="1138406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 defTabSz="1694811" eaLnBrk="1" hangingPunct="1"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5CA453-8D2B-454A-B13B-D7CAF5403784}" type="datetimeFigureOut">
              <a:rPr lang="es-ES"/>
              <a:pPr>
                <a:defRPr/>
              </a:pPr>
              <a:t>16/05/2022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9616" y="19822881"/>
            <a:ext cx="5103296" cy="1138406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 defTabSz="1694811" eaLnBrk="1" hangingPunct="1"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9768" y="19822881"/>
            <a:ext cx="3402727" cy="1138406"/>
          </a:xfrm>
          <a:prstGeom prst="rect">
            <a:avLst/>
          </a:prstGeom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900">
                <a:solidFill>
                  <a:srgbClr val="898989"/>
                </a:solidFill>
              </a:defRPr>
            </a:lvl1pPr>
          </a:lstStyle>
          <a:p>
            <a:fld id="{C834E993-8D95-4EFF-8A4C-28856F36AD7A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51145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51145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2pPr>
      <a:lvl3pPr algn="l" defTabSz="151145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3pPr>
      <a:lvl4pPr algn="l" defTabSz="151145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4pPr>
      <a:lvl5pPr algn="l" defTabSz="151145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5pPr>
      <a:lvl6pPr marL="457246" algn="l" defTabSz="1511451" rtl="0" fontAlgn="base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6pPr>
      <a:lvl7pPr marL="914491" algn="l" defTabSz="1511451" rtl="0" fontAlgn="base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7pPr>
      <a:lvl8pPr marL="1371737" algn="l" defTabSz="1511451" rtl="0" fontAlgn="base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8pPr>
      <a:lvl9pPr marL="1828983" algn="l" defTabSz="1511451" rtl="0" fontAlgn="base">
        <a:lnSpc>
          <a:spcPct val="90000"/>
        </a:lnSpc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77863" indent="-377863" algn="l" defTabSz="1511451" rtl="0" eaLnBrk="0" fontAlgn="base" hangingPunct="0">
        <a:lnSpc>
          <a:spcPct val="90000"/>
        </a:lnSpc>
        <a:spcBef>
          <a:spcPts val="165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33588" indent="-377863" algn="l" defTabSz="1511451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889314" indent="-377863" algn="l" defTabSz="1511451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645039" indent="-377863" algn="l" defTabSz="1511451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400765" indent="-377863" algn="l" defTabSz="1511451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4158307" indent="-378028" algn="l" defTabSz="1512111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914362" indent="-378028" algn="l" defTabSz="1512111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670419" indent="-378028" algn="l" defTabSz="1512111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426475" indent="-378028" algn="l" defTabSz="1512111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6056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12111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68168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24223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80279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36335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92390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48447" algn="l" defTabSz="1512111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alphaModFix amt="24000"/>
            <a:lum/>
          </a:blip>
          <a:srcRect/>
          <a:stretch>
            <a:fillRect l="10000" t="20000" r="10000" b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Resultado de imagen de cabrandaluc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66831" y="19140155"/>
            <a:ext cx="1791076" cy="14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agen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420033" y="19335446"/>
            <a:ext cx="2221379" cy="1233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 iga for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Calibri</vt:lpstr>
      <vt:lpstr>poster iga foro</vt:lpstr>
      <vt:lpstr>Diapositiva 1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User1</cp:lastModifiedBy>
  <cp:revision>5</cp:revision>
  <dcterms:created xsi:type="dcterms:W3CDTF">2015-04-27T11:23:36Z</dcterms:created>
  <dcterms:modified xsi:type="dcterms:W3CDTF">2022-05-16T16:26:41Z</dcterms:modified>
</cp:coreProperties>
</file>